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9" r:id="rId2"/>
    <p:sldId id="261" r:id="rId3"/>
    <p:sldId id="260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A4C5"/>
    <a:srgbClr val="E98545"/>
    <a:srgbClr val="6A8545"/>
    <a:srgbClr val="F09D6D"/>
    <a:srgbClr val="0083C1"/>
    <a:srgbClr val="4472C4"/>
    <a:srgbClr val="EA8545"/>
    <a:srgbClr val="DF0685"/>
    <a:srgbClr val="3CB917"/>
    <a:srgbClr val="24B3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9"/>
    <p:restoredTop sz="96138"/>
  </p:normalViewPr>
  <p:slideViewPr>
    <p:cSldViewPr snapToGrid="0" snapToObjects="1">
      <p:cViewPr>
        <p:scale>
          <a:sx n="133" d="100"/>
          <a:sy n="133" d="100"/>
        </p:scale>
        <p:origin x="-4312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378F6-6D16-434F-8317-6728CE6231C3}" type="datetimeFigureOut">
              <a:rPr kumimoji="1" lang="zh-CN" altLang="en-US" smtClean="0"/>
              <a:t>2021/6/27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05D28-9E26-5144-8B2A-698BE208CD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3786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05D28-9E26-5144-8B2A-698BE208CD0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9430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68605C-94F7-AE45-A8D6-FB8B7E72F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FA7DF3-D61B-EF46-82A8-781EC1519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CB720B-9A37-E445-A9EB-C3599A3D5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D397-FAE9-4E4C-AC40-978F6D5BF356}" type="datetimeFigureOut">
              <a:rPr kumimoji="1" lang="zh-CN" altLang="en-US" smtClean="0"/>
              <a:t>2021/6/27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414229-D1DB-FA49-8670-A465AF001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D77872-08BD-1045-9810-37D04ADF2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4AFEE-8893-1240-B688-23AA742DC6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4086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0EE3CE-D7B8-A446-BAB3-DFCC237DA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3A845B-6269-7E4B-A9F4-F8C340BFA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251EC5-F66D-814F-AC90-E4EAFEBBC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D397-FAE9-4E4C-AC40-978F6D5BF356}" type="datetimeFigureOut">
              <a:rPr kumimoji="1" lang="zh-CN" altLang="en-US" smtClean="0"/>
              <a:t>2021/6/27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6333B4-90F0-8044-8B91-2B5B6F01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02997D-9395-5F4B-BB68-D5AB5C11E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4AFEE-8893-1240-B688-23AA742DC6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6226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484531E-1E59-1543-BDFB-4822AF5288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976137-1B3B-794F-A1A6-4F8E26AAF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931A83-4E75-1A4B-80B5-7FA6F585C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D397-FAE9-4E4C-AC40-978F6D5BF356}" type="datetimeFigureOut">
              <a:rPr kumimoji="1" lang="zh-CN" altLang="en-US" smtClean="0"/>
              <a:t>2021/6/27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8B4EFC-D9A6-904A-B086-E6B36054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FFD87B-11FF-A94A-9835-ECB96299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4AFEE-8893-1240-B688-23AA742DC6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4473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CE41A9-2D51-6F4E-A6AF-25F5954B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87E1C2-AF6E-3441-8C80-3B275FF22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04BBE7-DA65-664C-BED4-AE0138B7A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D397-FAE9-4E4C-AC40-978F6D5BF356}" type="datetimeFigureOut">
              <a:rPr kumimoji="1" lang="zh-CN" altLang="en-US" smtClean="0"/>
              <a:t>2021/6/27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A28773-6BBE-4345-B4CF-78314930F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946DD9-8B3D-8442-A9F6-1EA60154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4AFEE-8893-1240-B688-23AA742DC6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2721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75D878-49B8-6F41-A31A-8EA7B229B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3FEBF9-3A06-254C-B81C-C7570AA41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94CF80-AADC-CB4E-B1EF-62BE10A42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D397-FAE9-4E4C-AC40-978F6D5BF356}" type="datetimeFigureOut">
              <a:rPr kumimoji="1" lang="zh-CN" altLang="en-US" smtClean="0"/>
              <a:t>2021/6/27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2B08E1-9CF0-C244-9913-8687BC09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9D3659-58D8-9041-8347-9C579B53F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4AFEE-8893-1240-B688-23AA742DC6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390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E9759-C83F-7141-BD41-B3A490C37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2A4093-8E82-124B-A063-A8710CBF9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FA19CC-FB69-E141-8334-53834178C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72D011-19BA-6648-BA76-9ACC2F437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D397-FAE9-4E4C-AC40-978F6D5BF356}" type="datetimeFigureOut">
              <a:rPr kumimoji="1" lang="zh-CN" altLang="en-US" smtClean="0"/>
              <a:t>2021/6/27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63749A-A643-8049-B95C-71388322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C6FAC7-C416-F048-AF47-143588B23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4AFEE-8893-1240-B688-23AA742DC6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3753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AE2CB-7F2C-8B4B-94F5-EA8F74C60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0E5579-6EAC-3341-AB00-9EFC391A6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ADD5C9-37B9-174B-A5A1-D341021BE1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12FC28-A9E7-9C4D-992B-D3078AAD20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F03E0A-2AFE-FC4C-8A46-23299A2D5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AA84EC-C06A-7243-9B7E-3B090F9E0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D397-FAE9-4E4C-AC40-978F6D5BF356}" type="datetimeFigureOut">
              <a:rPr kumimoji="1" lang="zh-CN" altLang="en-US" smtClean="0"/>
              <a:t>2021/6/27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4A8D3F-1FDE-174A-96E5-577349920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05048B4-8258-8542-A305-41D5DEB60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4AFEE-8893-1240-B688-23AA742DC6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1675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0FA57-C0E5-6845-BFAE-DFCB9608C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D14DC2-61E7-C245-B8A8-7D0CB9775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D397-FAE9-4E4C-AC40-978F6D5BF356}" type="datetimeFigureOut">
              <a:rPr kumimoji="1" lang="zh-CN" altLang="en-US" smtClean="0"/>
              <a:t>2021/6/27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CAACA5-DD67-9845-8590-585B5636D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D08924-D4C7-DB43-909F-38CDDD411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4AFEE-8893-1240-B688-23AA742DC6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0880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708D256-5EA1-3842-A3D7-D57572799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D397-FAE9-4E4C-AC40-978F6D5BF356}" type="datetimeFigureOut">
              <a:rPr kumimoji="1" lang="zh-CN" altLang="en-US" smtClean="0"/>
              <a:t>2021/6/27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B146FC-3C2F-E64B-987D-C5970A233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7B3F77-4B88-C64C-B002-1F64A484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4AFEE-8893-1240-B688-23AA742DC6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87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8E8B3-C62E-944E-B669-4072DF8F0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106815-CDF7-6E4A-B236-09625A12C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5A2366-D9C8-DA42-A6D6-8DB3C3AD8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D8B493-0A82-774A-A733-187CCE60E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D397-FAE9-4E4C-AC40-978F6D5BF356}" type="datetimeFigureOut">
              <a:rPr kumimoji="1" lang="zh-CN" altLang="en-US" smtClean="0"/>
              <a:t>2021/6/27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DBAF6B-DC6B-B64C-989A-8E160391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C0142A-965F-404D-8376-D643E2C12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4AFEE-8893-1240-B688-23AA742DC6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2923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BAE37-4FA9-5742-B218-56BC7234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4B7464-B07C-2A44-83F1-6043CA3FBF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549C83-5DB7-304E-95A3-4B1080153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FDB27A-3EED-2E4F-B9D8-31407D857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D397-FAE9-4E4C-AC40-978F6D5BF356}" type="datetimeFigureOut">
              <a:rPr kumimoji="1" lang="zh-CN" altLang="en-US" smtClean="0"/>
              <a:t>2021/6/27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FE0651-9B39-F945-B896-44010FDFB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14F259-8755-6E46-A0B5-8D958F1C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4AFEE-8893-1240-B688-23AA742DC6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162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C579B55-385D-FA4C-B999-C4C4DDD30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021135-2105-D94B-82B3-D3BBA6FC9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119358-F24E-BC46-A91D-8EA9522153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6D397-FAE9-4E4C-AC40-978F6D5BF356}" type="datetimeFigureOut">
              <a:rPr kumimoji="1" lang="zh-CN" altLang="en-US" smtClean="0"/>
              <a:t>2021/6/27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0EEBBF-0E94-3F44-B207-7B9893F8EB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56A454-8ECD-1442-8F40-401CC6F07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4AFEE-8893-1240-B688-23AA742DC6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1097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9E41157-466B-7249-8D3D-DC7D31DEA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467" y="172766"/>
            <a:ext cx="6431077" cy="2893597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6051B5F4-0630-4146-8278-3B9D6F810CF7}"/>
              </a:ext>
            </a:extLst>
          </p:cNvPr>
          <p:cNvSpPr/>
          <p:nvPr/>
        </p:nvSpPr>
        <p:spPr>
          <a:xfrm>
            <a:off x="304452" y="1740234"/>
            <a:ext cx="3506802" cy="1421130"/>
          </a:xfrm>
          <a:prstGeom prst="rect">
            <a:avLst/>
          </a:prstGeom>
          <a:solidFill>
            <a:srgbClr val="FFF6F5"/>
          </a:solidFill>
          <a:ln>
            <a:solidFill>
              <a:srgbClr val="FFF6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6B44B5F-A42D-4645-8969-9C86AAD397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828" b="96964"/>
          <a:stretch/>
        </p:blipFill>
        <p:spPr>
          <a:xfrm>
            <a:off x="393109" y="2009449"/>
            <a:ext cx="3218594" cy="42005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BBE0A46-EBB9-0F4F-BF6B-4BF0901A93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25" t="90835" r="3037" b="7952"/>
          <a:stretch/>
        </p:blipFill>
        <p:spPr>
          <a:xfrm>
            <a:off x="362534" y="2585660"/>
            <a:ext cx="3607528" cy="181405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3CC5CC9C-A3F4-8B45-9F8F-B63543A5E412}"/>
              </a:ext>
            </a:extLst>
          </p:cNvPr>
          <p:cNvSpPr/>
          <p:nvPr/>
        </p:nvSpPr>
        <p:spPr>
          <a:xfrm>
            <a:off x="1422534" y="2292125"/>
            <a:ext cx="253922" cy="96254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solidFill>
              <a:srgbClr val="EA8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B5BE6F4-4280-E44C-AF44-0DC604153538}"/>
              </a:ext>
            </a:extLst>
          </p:cNvPr>
          <p:cNvSpPr txBox="1"/>
          <p:nvPr/>
        </p:nvSpPr>
        <p:spPr>
          <a:xfrm>
            <a:off x="1263265" y="2397185"/>
            <a:ext cx="877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阅读数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78C10C8-D4B8-3546-8CB2-D2B5DC46C856}"/>
              </a:ext>
            </a:extLst>
          </p:cNvPr>
          <p:cNvSpPr/>
          <p:nvPr/>
        </p:nvSpPr>
        <p:spPr>
          <a:xfrm>
            <a:off x="2864013" y="2630345"/>
            <a:ext cx="221667" cy="89575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solidFill>
              <a:srgbClr val="EA8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4EFC29C-2B02-E840-A069-F4EDF34AD7A7}"/>
              </a:ext>
            </a:extLst>
          </p:cNvPr>
          <p:cNvSpPr txBox="1"/>
          <p:nvPr/>
        </p:nvSpPr>
        <p:spPr>
          <a:xfrm>
            <a:off x="2700569" y="2699294"/>
            <a:ext cx="877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点赞数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2DFA2C8-B6AD-2842-8D36-879EDBC1C468}"/>
                  </a:ext>
                </a:extLst>
              </p:cNvPr>
              <p:cNvSpPr txBox="1"/>
              <p:nvPr/>
            </p:nvSpPr>
            <p:spPr>
              <a:xfrm>
                <a:off x="1517241" y="2838892"/>
                <a:ext cx="900888" cy="291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900" b="1"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赞阅比</m:t>
                      </m:r>
                      <m:r>
                        <a:rPr kumimoji="1" lang="en-US" altLang="zh-CN" sz="900" b="1"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900" b="1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</m:ctrlPr>
                        </m:fPr>
                        <m:num>
                          <m:r>
                            <a:rPr kumimoji="1" lang="zh-CN" altLang="en-US" sz="900" b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点赞数</m:t>
                          </m:r>
                        </m:num>
                        <m:den>
                          <m:r>
                            <a:rPr kumimoji="1" lang="zh-CN" altLang="en-US" sz="900" b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阅读数</m:t>
                          </m:r>
                        </m:den>
                      </m:f>
                    </m:oMath>
                  </m:oMathPara>
                </a14:m>
                <a:endParaRPr kumimoji="1" lang="zh-CN" altLang="en-US" sz="9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2DFA2C8-B6AD-2842-8D36-879EDBC1C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41" y="2838892"/>
                <a:ext cx="900888" cy="291298"/>
              </a:xfrm>
              <a:prstGeom prst="rect">
                <a:avLst/>
              </a:prstGeom>
              <a:blipFill>
                <a:blip r:embed="rId5"/>
                <a:stretch>
                  <a:fillRect l="-2778" t="-4167" r="-2778"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>
            <a:extLst>
              <a:ext uri="{FF2B5EF4-FFF2-40B4-BE49-F238E27FC236}">
                <a16:creationId xmlns:a16="http://schemas.microsoft.com/office/drawing/2014/main" id="{1206AC38-596D-CC49-B258-7AA028346A2A}"/>
              </a:ext>
            </a:extLst>
          </p:cNvPr>
          <p:cNvSpPr/>
          <p:nvPr/>
        </p:nvSpPr>
        <p:spPr>
          <a:xfrm>
            <a:off x="302110" y="319104"/>
            <a:ext cx="3506802" cy="1421130"/>
          </a:xfrm>
          <a:prstGeom prst="rect">
            <a:avLst/>
          </a:prstGeom>
          <a:solidFill>
            <a:srgbClr val="F1F4F9"/>
          </a:solidFill>
          <a:ln>
            <a:solidFill>
              <a:srgbClr val="FFF6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08BCB35-AE58-A942-83A7-8072598C2F81}"/>
              </a:ext>
            </a:extLst>
          </p:cNvPr>
          <p:cNvSpPr txBox="1"/>
          <p:nvPr/>
        </p:nvSpPr>
        <p:spPr>
          <a:xfrm>
            <a:off x="278161" y="1745355"/>
            <a:ext cx="3530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b="1" dirty="0">
                <a:solidFill>
                  <a:srgbClr val="DF0685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结果变量：阅读数，点赞数，赞阅比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0402828-81B2-8A4F-8C2D-A8C37F718E3B}"/>
              </a:ext>
            </a:extLst>
          </p:cNvPr>
          <p:cNvSpPr txBox="1"/>
          <p:nvPr/>
        </p:nvSpPr>
        <p:spPr>
          <a:xfrm>
            <a:off x="302110" y="323529"/>
            <a:ext cx="35307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b="1" dirty="0">
                <a:solidFill>
                  <a:srgbClr val="3CB917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前因变量：性别，年龄，身高，是否本校，学历，籍贯，工作城市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71B8636-D6D3-0A49-B474-B97D0E4A621B}"/>
              </a:ext>
            </a:extLst>
          </p:cNvPr>
          <p:cNvSpPr/>
          <p:nvPr/>
        </p:nvSpPr>
        <p:spPr>
          <a:xfrm>
            <a:off x="311894" y="1097189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1200" dirty="0"/>
          </a:p>
        </p:txBody>
      </p:sp>
      <p:pic>
        <p:nvPicPr>
          <p:cNvPr id="1026" name="Picture 2" descr="18 age restriction sign Royalty Free Vector Image">
            <a:extLst>
              <a:ext uri="{FF2B5EF4-FFF2-40B4-BE49-F238E27FC236}">
                <a16:creationId xmlns:a16="http://schemas.microsoft.com/office/drawing/2014/main" id="{680F5C1A-D8F7-DD40-B490-1751FDAE7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7" t="3597" b="11166"/>
          <a:stretch/>
        </p:blipFill>
        <p:spPr bwMode="auto">
          <a:xfrm>
            <a:off x="400057" y="865636"/>
            <a:ext cx="693046" cy="66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ight Meter Vector Art, Icons, and Graphics for Free Download">
            <a:extLst>
              <a:ext uri="{FF2B5EF4-FFF2-40B4-BE49-F238E27FC236}">
                <a16:creationId xmlns:a16="http://schemas.microsoft.com/office/drawing/2014/main" id="{FA3484EF-ABC7-A34D-A276-B678D968F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368" y="865636"/>
            <a:ext cx="675211" cy="67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Zhejiang University - Wikipedia">
            <a:extLst>
              <a:ext uri="{FF2B5EF4-FFF2-40B4-BE49-F238E27FC236}">
                <a16:creationId xmlns:a16="http://schemas.microsoft.com/office/drawing/2014/main" id="{1096C71F-9EA2-264A-A6C8-FE90704B1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536" y="852161"/>
            <a:ext cx="677198" cy="67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achelor cap icon Royalty Free Vector Image - VectorStock">
            <a:extLst>
              <a:ext uri="{FF2B5EF4-FFF2-40B4-BE49-F238E27FC236}">
                <a16:creationId xmlns:a16="http://schemas.microsoft.com/office/drawing/2014/main" id="{6DB18565-B604-1F4F-9736-E33EE4CDC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t="20038" r="12824" b="27248"/>
          <a:stretch/>
        </p:blipFill>
        <p:spPr bwMode="auto">
          <a:xfrm>
            <a:off x="2817363" y="852161"/>
            <a:ext cx="860158" cy="65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167A2259-0FF2-DA4F-8297-1BADE6043A26}"/>
              </a:ext>
            </a:extLst>
          </p:cNvPr>
          <p:cNvCxnSpPr>
            <a:cxnSpLocks/>
          </p:cNvCxnSpPr>
          <p:nvPr/>
        </p:nvCxnSpPr>
        <p:spPr>
          <a:xfrm>
            <a:off x="4411456" y="2306887"/>
            <a:ext cx="6377301" cy="0"/>
          </a:xfrm>
          <a:prstGeom prst="line">
            <a:avLst/>
          </a:prstGeom>
          <a:ln w="22225">
            <a:solidFill>
              <a:srgbClr val="6AA4C6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0B2C2DE6-F1A4-FE49-A7F9-0A5303EA3214}"/>
              </a:ext>
            </a:extLst>
          </p:cNvPr>
          <p:cNvCxnSpPr>
            <a:cxnSpLocks/>
          </p:cNvCxnSpPr>
          <p:nvPr/>
        </p:nvCxnSpPr>
        <p:spPr>
          <a:xfrm>
            <a:off x="4352317" y="2511821"/>
            <a:ext cx="6436440" cy="0"/>
          </a:xfrm>
          <a:prstGeom prst="line">
            <a:avLst/>
          </a:prstGeom>
          <a:ln w="22225">
            <a:solidFill>
              <a:srgbClr val="EA8545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476A2D4A-2890-1840-B6A6-014F3B6711B9}"/>
              </a:ext>
            </a:extLst>
          </p:cNvPr>
          <p:cNvSpPr txBox="1"/>
          <p:nvPr/>
        </p:nvSpPr>
        <p:spPr>
          <a:xfrm>
            <a:off x="7108302" y="2981877"/>
            <a:ext cx="877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  <a:t>阅读数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1298ECC-F5A2-D24F-A2D7-C3D4734CB456}"/>
              </a:ext>
            </a:extLst>
          </p:cNvPr>
          <p:cNvSpPr txBox="1"/>
          <p:nvPr/>
        </p:nvSpPr>
        <p:spPr>
          <a:xfrm rot="16200000">
            <a:off x="3503309" y="1335795"/>
            <a:ext cx="961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  <a:t>点赞数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062F9DF-65AB-4140-BA96-FD84AF49BBC8}"/>
              </a:ext>
            </a:extLst>
          </p:cNvPr>
          <p:cNvSpPr txBox="1"/>
          <p:nvPr/>
        </p:nvSpPr>
        <p:spPr>
          <a:xfrm>
            <a:off x="9458287" y="2511525"/>
            <a:ext cx="23241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女征男平均点赞数 </a:t>
            </a:r>
            <a:r>
              <a:rPr kumimoji="1" lang="en-US" altLang="zh-CN" sz="900" b="1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900" b="1" dirty="0">
                <a:latin typeface="SimSun" panose="02010600030101010101" pitchFamily="2" charset="-122"/>
                <a:ea typeface="SimSun" panose="02010600030101010101" pitchFamily="2" charset="-122"/>
              </a:rPr>
              <a:t>81</a:t>
            </a:r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次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2CC288C-9FE8-C64C-8F9A-54CA8F5D9DA9}"/>
              </a:ext>
            </a:extLst>
          </p:cNvPr>
          <p:cNvSpPr txBox="1"/>
          <p:nvPr/>
        </p:nvSpPr>
        <p:spPr>
          <a:xfrm>
            <a:off x="8746724" y="2080662"/>
            <a:ext cx="23241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男征女平均点赞数 </a:t>
            </a:r>
            <a:r>
              <a:rPr kumimoji="1" lang="en-US" altLang="zh-CN" sz="900" b="1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900" b="1" dirty="0">
                <a:latin typeface="SimSun" panose="02010600030101010101" pitchFamily="2" charset="-122"/>
                <a:ea typeface="SimSun" panose="02010600030101010101" pitchFamily="2" charset="-122"/>
              </a:rPr>
              <a:t>140</a:t>
            </a:r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次</a:t>
            </a:r>
          </a:p>
        </p:txBody>
      </p: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E9608535-9BFA-1D40-80C4-D2148B85C75E}"/>
              </a:ext>
            </a:extLst>
          </p:cNvPr>
          <p:cNvCxnSpPr>
            <a:cxnSpLocks/>
          </p:cNvCxnSpPr>
          <p:nvPr/>
        </p:nvCxnSpPr>
        <p:spPr>
          <a:xfrm>
            <a:off x="6561852" y="453710"/>
            <a:ext cx="0" cy="2442353"/>
          </a:xfrm>
          <a:prstGeom prst="line">
            <a:avLst/>
          </a:prstGeom>
          <a:ln w="22225">
            <a:solidFill>
              <a:srgbClr val="EA8545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0720AF57-E747-7B4C-BB51-E7D40E47A4B7}"/>
              </a:ext>
            </a:extLst>
          </p:cNvPr>
          <p:cNvSpPr txBox="1"/>
          <p:nvPr/>
        </p:nvSpPr>
        <p:spPr>
          <a:xfrm>
            <a:off x="6524838" y="329480"/>
            <a:ext cx="23241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女征男平均阅读数 </a:t>
            </a:r>
            <a:r>
              <a:rPr kumimoji="1" lang="en-US" altLang="zh-CN" sz="900" b="1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900" b="1" dirty="0">
                <a:latin typeface="SimSun" panose="02010600030101010101" pitchFamily="2" charset="-122"/>
                <a:ea typeface="SimSun" panose="02010600030101010101" pitchFamily="2" charset="-122"/>
              </a:rPr>
              <a:t>19980</a:t>
            </a:r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次</a:t>
            </a:r>
          </a:p>
        </p:txBody>
      </p: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6CF42007-C844-8541-A596-C099BC70FDB0}"/>
              </a:ext>
            </a:extLst>
          </p:cNvPr>
          <p:cNvCxnSpPr>
            <a:cxnSpLocks/>
          </p:cNvCxnSpPr>
          <p:nvPr/>
        </p:nvCxnSpPr>
        <p:spPr>
          <a:xfrm flipH="1" flipV="1">
            <a:off x="6082040" y="453710"/>
            <a:ext cx="7048" cy="2442353"/>
          </a:xfrm>
          <a:prstGeom prst="line">
            <a:avLst/>
          </a:prstGeom>
          <a:ln w="22225">
            <a:solidFill>
              <a:srgbClr val="6AA4C6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C146BAB9-AC13-5A44-BD44-CFA45F1DE7F2}"/>
              </a:ext>
            </a:extLst>
          </p:cNvPr>
          <p:cNvSpPr txBox="1"/>
          <p:nvPr/>
        </p:nvSpPr>
        <p:spPr>
          <a:xfrm>
            <a:off x="4411456" y="329670"/>
            <a:ext cx="23241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男征女平均阅读数 </a:t>
            </a:r>
            <a:r>
              <a:rPr kumimoji="1" lang="en-US" altLang="zh-CN" sz="900" b="1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900" b="1" dirty="0">
                <a:latin typeface="SimSun" panose="02010600030101010101" pitchFamily="2" charset="-122"/>
                <a:ea typeface="SimSun" panose="02010600030101010101" pitchFamily="2" charset="-122"/>
              </a:rPr>
              <a:t>15796</a:t>
            </a:r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次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929E09B-230D-B745-8F4A-BC9E5620D3A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622"/>
          <a:stretch/>
        </p:blipFill>
        <p:spPr>
          <a:xfrm>
            <a:off x="4523768" y="596794"/>
            <a:ext cx="971849" cy="1667269"/>
          </a:xfrm>
          <a:prstGeom prst="rect">
            <a:avLst/>
          </a:prstGeom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409C87D2-2FAD-6F4F-8F65-273753E7F876}"/>
              </a:ext>
            </a:extLst>
          </p:cNvPr>
          <p:cNvSpPr txBox="1"/>
          <p:nvPr/>
        </p:nvSpPr>
        <p:spPr>
          <a:xfrm>
            <a:off x="4977547" y="1228513"/>
            <a:ext cx="697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dirty="0">
                <a:solidFill>
                  <a:srgbClr val="0083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43%</a:t>
            </a:r>
            <a:endParaRPr kumimoji="1" lang="zh-CN" altLang="en-US" sz="1050" dirty="0">
              <a:solidFill>
                <a:srgbClr val="0083C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9F7EFD8-F5C8-6F48-88A9-3C53CB0B6E19}"/>
              </a:ext>
            </a:extLst>
          </p:cNvPr>
          <p:cNvSpPr txBox="1"/>
          <p:nvPr/>
        </p:nvSpPr>
        <p:spPr>
          <a:xfrm>
            <a:off x="5179374" y="1755531"/>
            <a:ext cx="697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dirty="0">
                <a:solidFill>
                  <a:srgbClr val="0083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22%</a:t>
            </a:r>
            <a:endParaRPr kumimoji="1" lang="zh-CN" altLang="en-US" sz="1050" dirty="0">
              <a:solidFill>
                <a:srgbClr val="0083C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77C9E1E1-B72C-2346-ADBC-E5BE205E20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90616" y="606479"/>
            <a:ext cx="390776" cy="434195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E1F1D433-4051-1941-B8D1-43B8E002B2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0399" y="267669"/>
            <a:ext cx="420994" cy="400623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51FDD1D7-AE36-FE46-B64F-98F6C8CF18AE}"/>
              </a:ext>
            </a:extLst>
          </p:cNvPr>
          <p:cNvSpPr txBox="1"/>
          <p:nvPr/>
        </p:nvSpPr>
        <p:spPr>
          <a:xfrm>
            <a:off x="9781393" y="329480"/>
            <a:ext cx="833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  <a:t>男征女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007D7C7-7C2F-1648-AC97-D5511998C1B3}"/>
              </a:ext>
            </a:extLst>
          </p:cNvPr>
          <p:cNvSpPr txBox="1"/>
          <p:nvPr/>
        </p:nvSpPr>
        <p:spPr>
          <a:xfrm>
            <a:off x="9781393" y="697033"/>
            <a:ext cx="833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>
                <a:latin typeface="SimSun" panose="02010600030101010101" pitchFamily="2" charset="-122"/>
                <a:ea typeface="SimSun" panose="02010600030101010101" pitchFamily="2" charset="-122"/>
              </a:rPr>
              <a:t>女征男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03C249B8-FFE7-DF47-B009-D02F5256355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11893" y="3343758"/>
            <a:ext cx="5565027" cy="3120652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DA15ECB-AFA9-3941-8B0D-807E513A8619}"/>
              </a:ext>
            </a:extLst>
          </p:cNvPr>
          <p:cNvSpPr/>
          <p:nvPr/>
        </p:nvSpPr>
        <p:spPr>
          <a:xfrm>
            <a:off x="5764959" y="3706045"/>
            <a:ext cx="254336" cy="3082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2220076-72E0-224F-A67D-8E03943A8F3A}"/>
              </a:ext>
            </a:extLst>
          </p:cNvPr>
          <p:cNvSpPr txBox="1"/>
          <p:nvPr/>
        </p:nvSpPr>
        <p:spPr>
          <a:xfrm>
            <a:off x="5701307" y="3805675"/>
            <a:ext cx="193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少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AC43E9B0-879A-224F-A450-C2600C23A9DE}"/>
              </a:ext>
            </a:extLst>
          </p:cNvPr>
          <p:cNvSpPr txBox="1"/>
          <p:nvPr/>
        </p:nvSpPr>
        <p:spPr>
          <a:xfrm>
            <a:off x="5701307" y="4838266"/>
            <a:ext cx="193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中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B34B17B-4B04-1040-AC69-8D3D5B201832}"/>
              </a:ext>
            </a:extLst>
          </p:cNvPr>
          <p:cNvSpPr txBox="1"/>
          <p:nvPr/>
        </p:nvSpPr>
        <p:spPr>
          <a:xfrm>
            <a:off x="5677084" y="5798601"/>
            <a:ext cx="193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多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C68FD906-5AD9-E049-90B9-FD0628B81767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5982963" y="3347428"/>
            <a:ext cx="5543764" cy="3122443"/>
          </a:xfrm>
          <a:prstGeom prst="rect">
            <a:avLst/>
          </a:prstGeom>
        </p:spPr>
      </p:pic>
      <p:sp>
        <p:nvSpPr>
          <p:cNvPr id="73" name="矩形 72">
            <a:extLst>
              <a:ext uri="{FF2B5EF4-FFF2-40B4-BE49-F238E27FC236}">
                <a16:creationId xmlns:a16="http://schemas.microsoft.com/office/drawing/2014/main" id="{84C511B2-CCCE-384C-9B00-88F9716A2618}"/>
              </a:ext>
            </a:extLst>
          </p:cNvPr>
          <p:cNvSpPr/>
          <p:nvPr/>
        </p:nvSpPr>
        <p:spPr>
          <a:xfrm>
            <a:off x="11426763" y="3775685"/>
            <a:ext cx="254336" cy="3082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45053C5-B136-BA44-8456-930AC19832B9}"/>
              </a:ext>
            </a:extLst>
          </p:cNvPr>
          <p:cNvSpPr txBox="1"/>
          <p:nvPr/>
        </p:nvSpPr>
        <p:spPr>
          <a:xfrm>
            <a:off x="11357169" y="3878694"/>
            <a:ext cx="193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少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D02A4900-3C6A-0346-8A6B-E9298F52ED8E}"/>
              </a:ext>
            </a:extLst>
          </p:cNvPr>
          <p:cNvSpPr txBox="1"/>
          <p:nvPr/>
        </p:nvSpPr>
        <p:spPr>
          <a:xfrm>
            <a:off x="11357169" y="4911285"/>
            <a:ext cx="193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中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7751626-AD78-7542-85B9-380224B8D332}"/>
              </a:ext>
            </a:extLst>
          </p:cNvPr>
          <p:cNvSpPr txBox="1"/>
          <p:nvPr/>
        </p:nvSpPr>
        <p:spPr>
          <a:xfrm>
            <a:off x="11332946" y="5871620"/>
            <a:ext cx="193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多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0F88C284-DF22-CB4B-B1AF-4B10C2FE155C}"/>
              </a:ext>
            </a:extLst>
          </p:cNvPr>
          <p:cNvSpPr/>
          <p:nvPr/>
        </p:nvSpPr>
        <p:spPr>
          <a:xfrm>
            <a:off x="339210" y="3360752"/>
            <a:ext cx="394798" cy="1049518"/>
          </a:xfrm>
          <a:prstGeom prst="rect">
            <a:avLst/>
          </a:prstGeom>
          <a:solidFill>
            <a:srgbClr val="4472C4">
              <a:alpha val="0"/>
            </a:srgbClr>
          </a:solidFill>
          <a:ln w="254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DF0685"/>
              </a:solidFill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EFBB7D60-8728-D349-8FE9-6AAEB13DEACC}"/>
              </a:ext>
            </a:extLst>
          </p:cNvPr>
          <p:cNvSpPr/>
          <p:nvPr/>
        </p:nvSpPr>
        <p:spPr>
          <a:xfrm>
            <a:off x="777551" y="5612129"/>
            <a:ext cx="667349" cy="853570"/>
          </a:xfrm>
          <a:prstGeom prst="rect">
            <a:avLst/>
          </a:prstGeom>
          <a:solidFill>
            <a:srgbClr val="4472C4">
              <a:alpha val="0"/>
            </a:srgbClr>
          </a:solidFill>
          <a:ln w="254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DF0685"/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0183DD0D-D2D8-3349-8278-B2AA66E0C5CE}"/>
              </a:ext>
            </a:extLst>
          </p:cNvPr>
          <p:cNvSpPr/>
          <p:nvPr/>
        </p:nvSpPr>
        <p:spPr>
          <a:xfrm>
            <a:off x="1617306" y="5502621"/>
            <a:ext cx="569691" cy="963078"/>
          </a:xfrm>
          <a:prstGeom prst="rect">
            <a:avLst/>
          </a:prstGeom>
          <a:solidFill>
            <a:srgbClr val="4472C4">
              <a:alpha val="0"/>
            </a:srgbClr>
          </a:solidFill>
          <a:ln w="254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DF0685"/>
              </a:solidFill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95D44CA5-83AC-0947-8D79-B50B6B00A3A0}"/>
              </a:ext>
            </a:extLst>
          </p:cNvPr>
          <p:cNvSpPr/>
          <p:nvPr/>
        </p:nvSpPr>
        <p:spPr>
          <a:xfrm>
            <a:off x="5982962" y="3356109"/>
            <a:ext cx="386736" cy="1054161"/>
          </a:xfrm>
          <a:prstGeom prst="rect">
            <a:avLst/>
          </a:prstGeom>
          <a:solidFill>
            <a:srgbClr val="4472C4">
              <a:alpha val="0"/>
            </a:srgbClr>
          </a:solidFill>
          <a:ln w="25400">
            <a:solidFill>
              <a:srgbClr val="DF06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DF0685"/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D1163DBF-A7BF-5749-BAD2-13527D463C16}"/>
              </a:ext>
            </a:extLst>
          </p:cNvPr>
          <p:cNvSpPr/>
          <p:nvPr/>
        </p:nvSpPr>
        <p:spPr>
          <a:xfrm>
            <a:off x="6463515" y="5612130"/>
            <a:ext cx="644787" cy="853570"/>
          </a:xfrm>
          <a:prstGeom prst="rect">
            <a:avLst/>
          </a:prstGeom>
          <a:solidFill>
            <a:srgbClr val="4472C4">
              <a:alpha val="0"/>
            </a:srgbClr>
          </a:solidFill>
          <a:ln w="25400">
            <a:solidFill>
              <a:srgbClr val="DF06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DF0685"/>
              </a:solidFill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39737FB-69D4-F542-B29C-1F111C2F8437}"/>
              </a:ext>
            </a:extLst>
          </p:cNvPr>
          <p:cNvSpPr/>
          <p:nvPr/>
        </p:nvSpPr>
        <p:spPr>
          <a:xfrm>
            <a:off x="8043445" y="5872065"/>
            <a:ext cx="528278" cy="603380"/>
          </a:xfrm>
          <a:prstGeom prst="rect">
            <a:avLst/>
          </a:prstGeom>
          <a:solidFill>
            <a:srgbClr val="4472C4">
              <a:alpha val="0"/>
            </a:srgbClr>
          </a:solidFill>
          <a:ln w="25400">
            <a:solidFill>
              <a:srgbClr val="DF06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DF0685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ED91949-C508-5A4F-A421-EB85FAD9BDF7}"/>
              </a:ext>
            </a:extLst>
          </p:cNvPr>
          <p:cNvSpPr/>
          <p:nvPr/>
        </p:nvSpPr>
        <p:spPr>
          <a:xfrm>
            <a:off x="8707080" y="3360752"/>
            <a:ext cx="579989" cy="1640455"/>
          </a:xfrm>
          <a:prstGeom prst="rect">
            <a:avLst/>
          </a:prstGeom>
          <a:solidFill>
            <a:srgbClr val="4472C4">
              <a:alpha val="0"/>
            </a:srgbClr>
          </a:solidFill>
          <a:ln w="25400">
            <a:solidFill>
              <a:srgbClr val="DF06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DF0685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D0C27B3-2C75-AA46-B25C-2E45DE4D60B1}"/>
              </a:ext>
            </a:extLst>
          </p:cNvPr>
          <p:cNvSpPr/>
          <p:nvPr/>
        </p:nvSpPr>
        <p:spPr>
          <a:xfrm>
            <a:off x="10312877" y="3355635"/>
            <a:ext cx="549510" cy="2311157"/>
          </a:xfrm>
          <a:prstGeom prst="rect">
            <a:avLst/>
          </a:prstGeom>
          <a:solidFill>
            <a:srgbClr val="4472C4">
              <a:alpha val="0"/>
            </a:srgbClr>
          </a:solidFill>
          <a:ln w="25400">
            <a:solidFill>
              <a:srgbClr val="DF06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DF0685"/>
              </a:solidFill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81CF48C4-99A7-464B-898F-E5B516D1F239}"/>
              </a:ext>
            </a:extLst>
          </p:cNvPr>
          <p:cNvSpPr/>
          <p:nvPr/>
        </p:nvSpPr>
        <p:spPr>
          <a:xfrm>
            <a:off x="9471569" y="4727236"/>
            <a:ext cx="549509" cy="1738464"/>
          </a:xfrm>
          <a:prstGeom prst="rect">
            <a:avLst/>
          </a:prstGeom>
          <a:solidFill>
            <a:srgbClr val="4472C4">
              <a:alpha val="0"/>
            </a:srgbClr>
          </a:solidFill>
          <a:ln w="25400">
            <a:solidFill>
              <a:srgbClr val="DF06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DF0685"/>
              </a:solidFill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4F713ABA-D8F8-264A-8528-BF2F81C8B24A}"/>
              </a:ext>
            </a:extLst>
          </p:cNvPr>
          <p:cNvSpPr txBox="1"/>
          <p:nvPr/>
        </p:nvSpPr>
        <p:spPr>
          <a:xfrm>
            <a:off x="0" y="52992"/>
            <a:ext cx="961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1" lang="zh-CN" altLang="en-US" sz="16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52C76568-3C87-1144-A634-ED71D3430D22}"/>
              </a:ext>
            </a:extLst>
          </p:cNvPr>
          <p:cNvSpPr txBox="1"/>
          <p:nvPr/>
        </p:nvSpPr>
        <p:spPr>
          <a:xfrm>
            <a:off x="3813592" y="51364"/>
            <a:ext cx="961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1" lang="zh-CN" altLang="en-US" sz="16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19C10173-3467-5E46-8E7C-34EEC3F94F91}"/>
              </a:ext>
            </a:extLst>
          </p:cNvPr>
          <p:cNvSpPr txBox="1"/>
          <p:nvPr/>
        </p:nvSpPr>
        <p:spPr>
          <a:xfrm>
            <a:off x="15915" y="3016573"/>
            <a:ext cx="961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1" lang="zh-CN" altLang="en-US" sz="16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8031CDA-E546-1C4C-924B-DB7C25A2E3B0}"/>
              </a:ext>
            </a:extLst>
          </p:cNvPr>
          <p:cNvSpPr txBox="1"/>
          <p:nvPr/>
        </p:nvSpPr>
        <p:spPr>
          <a:xfrm>
            <a:off x="5764959" y="3021126"/>
            <a:ext cx="961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</a:t>
            </a:r>
            <a:endParaRPr kumimoji="1" lang="zh-CN" altLang="en-US" sz="16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8BB55557-2D3D-AF4B-8D84-5E2C24E5FE17}"/>
              </a:ext>
            </a:extLst>
          </p:cNvPr>
          <p:cNvSpPr/>
          <p:nvPr/>
        </p:nvSpPr>
        <p:spPr>
          <a:xfrm>
            <a:off x="2462268" y="5863753"/>
            <a:ext cx="401745" cy="600657"/>
          </a:xfrm>
          <a:prstGeom prst="rect">
            <a:avLst/>
          </a:prstGeom>
          <a:solidFill>
            <a:srgbClr val="4472C4">
              <a:alpha val="0"/>
            </a:srgbClr>
          </a:solidFill>
          <a:ln w="254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DF0685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3AE90CF-104C-2442-839D-CDD6426B8743}"/>
              </a:ext>
            </a:extLst>
          </p:cNvPr>
          <p:cNvSpPr/>
          <p:nvPr/>
        </p:nvSpPr>
        <p:spPr>
          <a:xfrm>
            <a:off x="7266401" y="5529849"/>
            <a:ext cx="622671" cy="945595"/>
          </a:xfrm>
          <a:prstGeom prst="rect">
            <a:avLst/>
          </a:prstGeom>
          <a:solidFill>
            <a:srgbClr val="4472C4">
              <a:alpha val="0"/>
            </a:srgbClr>
          </a:solidFill>
          <a:ln w="25400">
            <a:solidFill>
              <a:srgbClr val="DF06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DF06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124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>
            <a:extLst>
              <a:ext uri="{FF2B5EF4-FFF2-40B4-BE49-F238E27FC236}">
                <a16:creationId xmlns:a16="http://schemas.microsoft.com/office/drawing/2014/main" id="{B3DFB744-D4C9-A24F-B000-737F5445E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742" y="2863371"/>
            <a:ext cx="862424" cy="85468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BE35D6E6-839B-EE46-A42A-81075357B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081" y="2834409"/>
            <a:ext cx="896269" cy="86887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CCE8F0B4-3423-9247-8F67-8FA92CE4A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568" y="2836136"/>
            <a:ext cx="917067" cy="8934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C0D71EC-8294-E849-B0B1-AFCA37B9C6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 flipV="1">
            <a:off x="3652387" y="3299245"/>
            <a:ext cx="5839459" cy="2207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322D9E-9D39-5144-9D27-4A13C696631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6282" y="415584"/>
            <a:ext cx="6211705" cy="60268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003C1C-7B29-7E4E-B4BA-E48476629C8B}"/>
              </a:ext>
            </a:extLst>
          </p:cNvPr>
          <p:cNvSpPr txBox="1"/>
          <p:nvPr/>
        </p:nvSpPr>
        <p:spPr>
          <a:xfrm>
            <a:off x="6288094" y="210476"/>
            <a:ext cx="1448167" cy="36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相关系数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F5BD63-10BD-CB4E-B1E5-3200E4067000}"/>
              </a:ext>
            </a:extLst>
          </p:cNvPr>
          <p:cNvSpPr txBox="1"/>
          <p:nvPr/>
        </p:nvSpPr>
        <p:spPr>
          <a:xfrm>
            <a:off x="6690723" y="512284"/>
            <a:ext cx="724084" cy="403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4BE013-94D0-7F48-8D2A-6FD99F2A0937}"/>
              </a:ext>
            </a:extLst>
          </p:cNvPr>
          <p:cNvSpPr txBox="1"/>
          <p:nvPr/>
        </p:nvSpPr>
        <p:spPr>
          <a:xfrm>
            <a:off x="6690723" y="5993196"/>
            <a:ext cx="724084" cy="403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kumimoji="1"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37403A-8238-9240-88D2-DD3B92E9AE0D}"/>
              </a:ext>
            </a:extLst>
          </p:cNvPr>
          <p:cNvSpPr/>
          <p:nvPr/>
        </p:nvSpPr>
        <p:spPr>
          <a:xfrm>
            <a:off x="254319" y="599228"/>
            <a:ext cx="29736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5888A6-13AF-FD4B-A3D5-E01B7EB7499D}"/>
              </a:ext>
            </a:extLst>
          </p:cNvPr>
          <p:cNvSpPr txBox="1"/>
          <p:nvPr/>
        </p:nvSpPr>
        <p:spPr>
          <a:xfrm>
            <a:off x="-154559" y="506894"/>
            <a:ext cx="1115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性别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男 </a:t>
            </a:r>
            <a:r>
              <a:rPr kumimoji="1" lang="en-US" altLang="zh-C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女 </a:t>
            </a:r>
            <a:r>
              <a:rPr kumimoji="1" lang="en-US" altLang="zh-C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70EB82E-D28C-2F48-9479-3263EEF121AF}"/>
              </a:ext>
            </a:extLst>
          </p:cNvPr>
          <p:cNvSpPr/>
          <p:nvPr/>
        </p:nvSpPr>
        <p:spPr>
          <a:xfrm>
            <a:off x="886999" y="1301592"/>
            <a:ext cx="423747" cy="245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90F8B79-0392-5E4D-AD1C-E7B129111477}"/>
              </a:ext>
            </a:extLst>
          </p:cNvPr>
          <p:cNvSpPr txBox="1"/>
          <p:nvPr/>
        </p:nvSpPr>
        <p:spPr>
          <a:xfrm>
            <a:off x="539467" y="1250927"/>
            <a:ext cx="1115121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身高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单位：厘米</a:t>
            </a:r>
            <a:endParaRPr kumimoji="1" lang="en-US" altLang="zh-CN" sz="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kumimoji="1"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704D5AB-AD44-D548-BD1C-CFE9EF740422}"/>
              </a:ext>
            </a:extLst>
          </p:cNvPr>
          <p:cNvSpPr/>
          <p:nvPr/>
        </p:nvSpPr>
        <p:spPr>
          <a:xfrm>
            <a:off x="1659591" y="1990766"/>
            <a:ext cx="304800" cy="230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92A8E2D-A1B9-DF45-B713-875273B74C0C}"/>
              </a:ext>
            </a:extLst>
          </p:cNvPr>
          <p:cNvSpPr txBox="1"/>
          <p:nvPr/>
        </p:nvSpPr>
        <p:spPr>
          <a:xfrm>
            <a:off x="1097027" y="1935401"/>
            <a:ext cx="1115121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年龄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单位：岁</a:t>
            </a:r>
            <a:endParaRPr kumimoji="1" lang="en-US" altLang="zh-CN" sz="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kumimoji="1"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994C401-016F-A148-A698-64152D34BF83}"/>
              </a:ext>
            </a:extLst>
          </p:cNvPr>
          <p:cNvSpPr/>
          <p:nvPr/>
        </p:nvSpPr>
        <p:spPr>
          <a:xfrm>
            <a:off x="2149234" y="2654156"/>
            <a:ext cx="529954" cy="301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1CA5B7-300A-5B4A-B076-67E9930D2AFD}"/>
              </a:ext>
            </a:extLst>
          </p:cNvPr>
          <p:cNvSpPr txBox="1"/>
          <p:nvPr/>
        </p:nvSpPr>
        <p:spPr>
          <a:xfrm>
            <a:off x="1909687" y="2500597"/>
            <a:ext cx="111512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学历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博士 </a:t>
            </a:r>
            <a:r>
              <a:rPr kumimoji="1" lang="en-US" altLang="zh-C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硕士 </a:t>
            </a:r>
            <a:r>
              <a:rPr kumimoji="1" lang="en-US" altLang="zh-C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本科 </a:t>
            </a:r>
            <a:r>
              <a:rPr kumimoji="1" lang="en-US" altLang="zh-C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endParaRPr kumimoji="1"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E95CC60-0FC2-F741-AA1A-4BF3285D02D0}"/>
              </a:ext>
            </a:extLst>
          </p:cNvPr>
          <p:cNvSpPr/>
          <p:nvPr/>
        </p:nvSpPr>
        <p:spPr>
          <a:xfrm>
            <a:off x="2989312" y="3285755"/>
            <a:ext cx="327004" cy="368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6757E4D-56EE-434C-80D8-98827AE16355}"/>
              </a:ext>
            </a:extLst>
          </p:cNvPr>
          <p:cNvSpPr txBox="1"/>
          <p:nvPr/>
        </p:nvSpPr>
        <p:spPr>
          <a:xfrm>
            <a:off x="2592372" y="3202333"/>
            <a:ext cx="111512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本校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 </a:t>
            </a:r>
            <a:r>
              <a:rPr kumimoji="1" lang="en-US" altLang="zh-C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否 </a:t>
            </a:r>
            <a:r>
              <a:rPr kumimoji="1" lang="en-US" altLang="zh-C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endParaRPr kumimoji="1"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AD00F2C-CB42-B64B-89C0-70F38B0F8648}"/>
              </a:ext>
            </a:extLst>
          </p:cNvPr>
          <p:cNvSpPr/>
          <p:nvPr/>
        </p:nvSpPr>
        <p:spPr>
          <a:xfrm>
            <a:off x="3621111" y="3975819"/>
            <a:ext cx="381504" cy="278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F5B0C2C-B6BE-DE43-868A-BFBEA4654C21}"/>
              </a:ext>
            </a:extLst>
          </p:cNvPr>
          <p:cNvSpPr txBox="1"/>
          <p:nvPr/>
        </p:nvSpPr>
        <p:spPr>
          <a:xfrm>
            <a:off x="3273283" y="3874747"/>
            <a:ext cx="111512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籍贯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浙江 </a:t>
            </a:r>
            <a:r>
              <a:rPr kumimoji="1" lang="en-US" altLang="zh-C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非浙江 </a:t>
            </a:r>
            <a:r>
              <a:rPr kumimoji="1" lang="en-US" altLang="zh-C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endParaRPr kumimoji="1"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6E05F36-EB28-C649-8CD9-63463DF56573}"/>
              </a:ext>
            </a:extLst>
          </p:cNvPr>
          <p:cNvSpPr/>
          <p:nvPr/>
        </p:nvSpPr>
        <p:spPr>
          <a:xfrm>
            <a:off x="4310686" y="4635444"/>
            <a:ext cx="339115" cy="369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344747F-99D1-A64D-B388-B36874A35380}"/>
              </a:ext>
            </a:extLst>
          </p:cNvPr>
          <p:cNvSpPr txBox="1"/>
          <p:nvPr/>
        </p:nvSpPr>
        <p:spPr>
          <a:xfrm>
            <a:off x="3963063" y="4592291"/>
            <a:ext cx="111512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工作城市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浙江 </a:t>
            </a:r>
            <a:r>
              <a:rPr kumimoji="1" lang="en-US" altLang="zh-C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非浙江 </a:t>
            </a:r>
            <a:r>
              <a:rPr kumimoji="1" lang="en-US" altLang="zh-C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endParaRPr kumimoji="1"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585BB74-00A5-DD4B-8F49-E0C92B106AEA}"/>
              </a:ext>
            </a:extLst>
          </p:cNvPr>
          <p:cNvSpPr/>
          <p:nvPr/>
        </p:nvSpPr>
        <p:spPr>
          <a:xfrm>
            <a:off x="5058582" y="5351658"/>
            <a:ext cx="339115" cy="2180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E928455-8955-A340-8495-9E691E9EC1CB}"/>
              </a:ext>
            </a:extLst>
          </p:cNvPr>
          <p:cNvSpPr txBox="1"/>
          <p:nvPr/>
        </p:nvSpPr>
        <p:spPr>
          <a:xfrm>
            <a:off x="4642595" y="5317584"/>
            <a:ext cx="1115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阅读数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56E8985-1145-9F48-9D2A-4A16EAC080AF}"/>
              </a:ext>
            </a:extLst>
          </p:cNvPr>
          <p:cNvSpPr/>
          <p:nvPr/>
        </p:nvSpPr>
        <p:spPr>
          <a:xfrm>
            <a:off x="5750963" y="6032314"/>
            <a:ext cx="351227" cy="342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E817238-A9A4-AD48-8204-275F981FA496}"/>
              </a:ext>
            </a:extLst>
          </p:cNvPr>
          <p:cNvSpPr txBox="1"/>
          <p:nvPr/>
        </p:nvSpPr>
        <p:spPr>
          <a:xfrm>
            <a:off x="5365084" y="5989560"/>
            <a:ext cx="1115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点赞数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37D8385-CD11-A24A-837C-224960676F64}"/>
              </a:ext>
            </a:extLst>
          </p:cNvPr>
          <p:cNvSpPr txBox="1"/>
          <p:nvPr/>
        </p:nvSpPr>
        <p:spPr>
          <a:xfrm>
            <a:off x="18264" y="143008"/>
            <a:ext cx="961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1" lang="zh-CN" altLang="en-US" sz="16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FAB652A-5DF0-454E-B0F0-8F5B57DFCFCE}"/>
              </a:ext>
            </a:extLst>
          </p:cNvPr>
          <p:cNvSpPr/>
          <p:nvPr/>
        </p:nvSpPr>
        <p:spPr>
          <a:xfrm>
            <a:off x="7003676" y="2076096"/>
            <a:ext cx="773573" cy="152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0AECAA6-69D6-C04C-B09F-73D4B40013CF}"/>
              </a:ext>
            </a:extLst>
          </p:cNvPr>
          <p:cNvSpPr txBox="1"/>
          <p:nvPr/>
        </p:nvSpPr>
        <p:spPr>
          <a:xfrm>
            <a:off x="7315469" y="2358601"/>
            <a:ext cx="961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1" lang="zh-CN" altLang="en-US" sz="16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E838DB0-C1C6-AE4A-B8F2-DD08045D18B9}"/>
              </a:ext>
            </a:extLst>
          </p:cNvPr>
          <p:cNvSpPr txBox="1"/>
          <p:nvPr/>
        </p:nvSpPr>
        <p:spPr>
          <a:xfrm>
            <a:off x="7315469" y="13339"/>
            <a:ext cx="961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1" lang="zh-CN" altLang="en-US" sz="16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B04403-C63B-4442-9601-CF5FB42619F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858506" y="4046654"/>
            <a:ext cx="2115609" cy="20236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A7CBA06-9069-6047-B06F-07554B73FC8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295354" y="4042199"/>
            <a:ext cx="2242462" cy="2042154"/>
          </a:xfrm>
          <a:prstGeom prst="rect">
            <a:avLst/>
          </a:prstGeom>
        </p:spPr>
      </p:pic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73393677-CCEF-204E-9E99-8E1A5B8AF920}"/>
              </a:ext>
            </a:extLst>
          </p:cNvPr>
          <p:cNvCxnSpPr>
            <a:cxnSpLocks/>
          </p:cNvCxnSpPr>
          <p:nvPr/>
        </p:nvCxnSpPr>
        <p:spPr>
          <a:xfrm flipV="1">
            <a:off x="7530916" y="4091847"/>
            <a:ext cx="1438190" cy="1796589"/>
          </a:xfrm>
          <a:prstGeom prst="line">
            <a:avLst/>
          </a:prstGeom>
          <a:ln w="19050">
            <a:solidFill>
              <a:srgbClr val="E98545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C503494D-5AA0-7D44-A518-1851E30657ED}"/>
              </a:ext>
            </a:extLst>
          </p:cNvPr>
          <p:cNvSpPr txBox="1"/>
          <p:nvPr/>
        </p:nvSpPr>
        <p:spPr>
          <a:xfrm>
            <a:off x="8570837" y="5661085"/>
            <a:ext cx="144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0.60</a:t>
            </a:r>
            <a:endParaRPr kumimoji="1"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F2E9379E-99A9-7C4C-BD36-E15CA2197627}"/>
              </a:ext>
            </a:extLst>
          </p:cNvPr>
          <p:cNvCxnSpPr>
            <a:cxnSpLocks/>
          </p:cNvCxnSpPr>
          <p:nvPr/>
        </p:nvCxnSpPr>
        <p:spPr>
          <a:xfrm flipV="1">
            <a:off x="10101355" y="4075028"/>
            <a:ext cx="1422210" cy="1645334"/>
          </a:xfrm>
          <a:prstGeom prst="line">
            <a:avLst/>
          </a:prstGeom>
          <a:ln w="19050">
            <a:solidFill>
              <a:srgbClr val="6AA4C5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E678D28E-CCA4-E946-BE35-7DFD80F17824}"/>
              </a:ext>
            </a:extLst>
          </p:cNvPr>
          <p:cNvSpPr txBox="1"/>
          <p:nvPr/>
        </p:nvSpPr>
        <p:spPr>
          <a:xfrm>
            <a:off x="11129214" y="5661085"/>
            <a:ext cx="144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0.65</a:t>
            </a:r>
            <a:endParaRPr kumimoji="1"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C92883A0-38CB-114F-9986-C64518656C61}"/>
              </a:ext>
            </a:extLst>
          </p:cNvPr>
          <p:cNvSpPr txBox="1"/>
          <p:nvPr/>
        </p:nvSpPr>
        <p:spPr>
          <a:xfrm>
            <a:off x="7859024" y="6072237"/>
            <a:ext cx="1115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实际阅读数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9F72CFC-5ECF-FC45-9AAC-7CB483787EE4}"/>
              </a:ext>
            </a:extLst>
          </p:cNvPr>
          <p:cNvSpPr txBox="1"/>
          <p:nvPr/>
        </p:nvSpPr>
        <p:spPr>
          <a:xfrm rot="16200000">
            <a:off x="6613225" y="4914906"/>
            <a:ext cx="1115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预测阅读数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9AE7438-91DD-5A44-8A08-719031BC4823}"/>
              </a:ext>
            </a:extLst>
          </p:cNvPr>
          <p:cNvSpPr txBox="1"/>
          <p:nvPr/>
        </p:nvSpPr>
        <p:spPr>
          <a:xfrm>
            <a:off x="10414163" y="6072368"/>
            <a:ext cx="1115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实际点赞数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574A739B-6A81-B046-8001-AC181EE29227}"/>
              </a:ext>
            </a:extLst>
          </p:cNvPr>
          <p:cNvSpPr txBox="1"/>
          <p:nvPr/>
        </p:nvSpPr>
        <p:spPr>
          <a:xfrm rot="16200000">
            <a:off x="9170511" y="4919967"/>
            <a:ext cx="1115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预测点赞数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BD1BB32C-FACC-7F45-BC44-C6002D5C42CD}"/>
              </a:ext>
            </a:extLst>
          </p:cNvPr>
          <p:cNvCxnSpPr>
            <a:cxnSpLocks/>
          </p:cNvCxnSpPr>
          <p:nvPr/>
        </p:nvCxnSpPr>
        <p:spPr>
          <a:xfrm flipV="1">
            <a:off x="8808495" y="3732479"/>
            <a:ext cx="62601" cy="609498"/>
          </a:xfrm>
          <a:prstGeom prst="line">
            <a:avLst/>
          </a:prstGeom>
          <a:ln w="12700">
            <a:solidFill>
              <a:srgbClr val="E9854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FD579DF2-35AC-8442-9E11-743C2980F7F1}"/>
              </a:ext>
            </a:extLst>
          </p:cNvPr>
          <p:cNvSpPr txBox="1"/>
          <p:nvPr/>
        </p:nvSpPr>
        <p:spPr>
          <a:xfrm>
            <a:off x="8027265" y="2830237"/>
            <a:ext cx="11151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性别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女</a:t>
            </a:r>
            <a:endParaRPr kumimoji="1" lang="en-US" altLang="zh-CN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F0249415-E585-5D4A-8851-667FFB354AAF}"/>
              </a:ext>
            </a:extLst>
          </p:cNvPr>
          <p:cNvSpPr txBox="1"/>
          <p:nvPr/>
        </p:nvSpPr>
        <p:spPr>
          <a:xfrm>
            <a:off x="8351751" y="3182727"/>
            <a:ext cx="11151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年龄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-24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4708082C-0529-8146-8FD5-B314B1650495}"/>
              </a:ext>
            </a:extLst>
          </p:cNvPr>
          <p:cNvSpPr txBox="1"/>
          <p:nvPr/>
        </p:nvSpPr>
        <p:spPr>
          <a:xfrm>
            <a:off x="8015039" y="3532565"/>
            <a:ext cx="11151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本校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endParaRPr kumimoji="1" lang="en-US" altLang="zh-CN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23835D01-C172-8D41-A97B-9060DB082574}"/>
              </a:ext>
            </a:extLst>
          </p:cNvPr>
          <p:cNvSpPr txBox="1"/>
          <p:nvPr/>
        </p:nvSpPr>
        <p:spPr>
          <a:xfrm>
            <a:off x="7620427" y="3095716"/>
            <a:ext cx="1115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工作城市</a:t>
            </a:r>
            <a:endParaRPr kumimoji="1" lang="en-US" altLang="zh-CN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浙江</a:t>
            </a:r>
            <a:endParaRPr kumimoji="1" lang="en-US" altLang="zh-CN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56FACD4D-BFDD-C24B-8E98-422942782D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28865" y="2620345"/>
            <a:ext cx="1228575" cy="1191665"/>
          </a:xfrm>
          <a:prstGeom prst="rect">
            <a:avLst/>
          </a:prstGeom>
        </p:spPr>
      </p:pic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F904C3A8-1B50-F64F-A2F8-DDBB47ED1646}"/>
              </a:ext>
            </a:extLst>
          </p:cNvPr>
          <p:cNvCxnSpPr>
            <a:cxnSpLocks/>
          </p:cNvCxnSpPr>
          <p:nvPr/>
        </p:nvCxnSpPr>
        <p:spPr>
          <a:xfrm flipV="1">
            <a:off x="11114895" y="3878329"/>
            <a:ext cx="272402" cy="957685"/>
          </a:xfrm>
          <a:prstGeom prst="line">
            <a:avLst/>
          </a:prstGeom>
          <a:ln w="12700">
            <a:solidFill>
              <a:srgbClr val="6AA4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E02E9285-13D2-524C-A483-CC120F7FBEDA}"/>
              </a:ext>
            </a:extLst>
          </p:cNvPr>
          <p:cNvSpPr txBox="1"/>
          <p:nvPr/>
        </p:nvSpPr>
        <p:spPr>
          <a:xfrm>
            <a:off x="12656895" y="2418474"/>
            <a:ext cx="111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性别</a:t>
            </a:r>
            <a:r>
              <a:rPr kumimoji="1"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女</a:t>
            </a:r>
            <a:endParaRPr kumimoji="1" lang="en-US" altLang="zh-CN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7AAC28DE-0044-4D46-808C-FF240D4F7C2F}"/>
              </a:ext>
            </a:extLst>
          </p:cNvPr>
          <p:cNvSpPr txBox="1"/>
          <p:nvPr/>
        </p:nvSpPr>
        <p:spPr>
          <a:xfrm>
            <a:off x="13388018" y="2547594"/>
            <a:ext cx="111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身高</a:t>
            </a:r>
            <a:r>
              <a:rPr kumimoji="1"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-170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71480BAE-669C-C54F-8A8D-C4BBBCBC4DF6}"/>
              </a:ext>
            </a:extLst>
          </p:cNvPr>
          <p:cNvSpPr txBox="1"/>
          <p:nvPr/>
        </p:nvSpPr>
        <p:spPr>
          <a:xfrm>
            <a:off x="13604443" y="3097137"/>
            <a:ext cx="111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年龄</a:t>
            </a:r>
            <a:r>
              <a:rPr kumimoji="1"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-25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F3360BC3-802C-F141-9DAE-FE14E21B77CA}"/>
              </a:ext>
            </a:extLst>
          </p:cNvPr>
          <p:cNvSpPr txBox="1"/>
          <p:nvPr/>
        </p:nvSpPr>
        <p:spPr>
          <a:xfrm>
            <a:off x="13468337" y="3601242"/>
            <a:ext cx="111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学历</a:t>
            </a:r>
            <a:r>
              <a:rPr kumimoji="1"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硕士</a:t>
            </a:r>
            <a:endParaRPr kumimoji="1" lang="en-US" altLang="zh-CN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C2631D9F-7558-EF44-B867-A7A3524D9E80}"/>
              </a:ext>
            </a:extLst>
          </p:cNvPr>
          <p:cNvSpPr txBox="1"/>
          <p:nvPr/>
        </p:nvSpPr>
        <p:spPr>
          <a:xfrm>
            <a:off x="10779880" y="3608068"/>
            <a:ext cx="11151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本校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endParaRPr kumimoji="1" lang="en-US" altLang="zh-CN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A1E14A8B-D42A-4E4A-83CD-C54AB2EEF655}"/>
              </a:ext>
            </a:extLst>
          </p:cNvPr>
          <p:cNvSpPr txBox="1"/>
          <p:nvPr/>
        </p:nvSpPr>
        <p:spPr>
          <a:xfrm>
            <a:off x="10460001" y="3408509"/>
            <a:ext cx="1115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籍贯</a:t>
            </a:r>
            <a:endParaRPr kumimoji="1" lang="en-US" altLang="zh-CN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非浙江</a:t>
            </a:r>
            <a:endParaRPr kumimoji="1" lang="en-US" altLang="zh-CN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3678D3A1-38BD-8045-A60C-C639A09319A5}"/>
              </a:ext>
            </a:extLst>
          </p:cNvPr>
          <p:cNvSpPr txBox="1"/>
          <p:nvPr/>
        </p:nvSpPr>
        <p:spPr>
          <a:xfrm>
            <a:off x="10441835" y="2920606"/>
            <a:ext cx="1115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工作城市</a:t>
            </a:r>
            <a:endParaRPr kumimoji="1" lang="en-US" altLang="zh-CN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浙江</a:t>
            </a:r>
            <a:endParaRPr kumimoji="1" lang="en-US" altLang="zh-CN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82AB0F7F-02A8-BE47-A1BE-11DD702357EC}"/>
              </a:ext>
            </a:extLst>
          </p:cNvPr>
          <p:cNvSpPr txBox="1"/>
          <p:nvPr/>
        </p:nvSpPr>
        <p:spPr>
          <a:xfrm>
            <a:off x="12853990" y="3096254"/>
            <a:ext cx="11151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点赞数变量</a:t>
            </a:r>
            <a:endParaRPr kumimoji="1" lang="en-US" altLang="zh-CN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A7AD71-182B-4C48-A408-3FBE8A715E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7171" y="20553"/>
            <a:ext cx="3265820" cy="2555283"/>
          </a:xfrm>
          <a:prstGeom prst="rect">
            <a:avLst/>
          </a:prstGeom>
        </p:spPr>
      </p:pic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17565D48-042C-724B-BDD0-D79C2F281177}"/>
              </a:ext>
            </a:extLst>
          </p:cNvPr>
          <p:cNvCxnSpPr>
            <a:cxnSpLocks/>
          </p:cNvCxnSpPr>
          <p:nvPr/>
        </p:nvCxnSpPr>
        <p:spPr>
          <a:xfrm flipH="1" flipV="1">
            <a:off x="7583983" y="3791848"/>
            <a:ext cx="59586" cy="1992566"/>
          </a:xfrm>
          <a:prstGeom prst="line">
            <a:avLst/>
          </a:prstGeom>
          <a:ln w="12700">
            <a:solidFill>
              <a:srgbClr val="E9854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6DB4D323-E153-184B-9D41-CE91F9FE419C}"/>
              </a:ext>
            </a:extLst>
          </p:cNvPr>
          <p:cNvSpPr txBox="1"/>
          <p:nvPr/>
        </p:nvSpPr>
        <p:spPr>
          <a:xfrm>
            <a:off x="6872880" y="2814428"/>
            <a:ext cx="11151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性别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男</a:t>
            </a:r>
            <a:endParaRPr kumimoji="1" lang="en-US" altLang="zh-CN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65EB86EA-1A7E-8840-8315-B433435A695E}"/>
              </a:ext>
            </a:extLst>
          </p:cNvPr>
          <p:cNvSpPr txBox="1"/>
          <p:nvPr/>
        </p:nvSpPr>
        <p:spPr>
          <a:xfrm>
            <a:off x="7194010" y="3187313"/>
            <a:ext cx="11151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年龄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-27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E1B8E445-183B-4C4E-8FF6-FB9EE2D2E2D8}"/>
              </a:ext>
            </a:extLst>
          </p:cNvPr>
          <p:cNvSpPr txBox="1"/>
          <p:nvPr/>
        </p:nvSpPr>
        <p:spPr>
          <a:xfrm>
            <a:off x="6864384" y="3524297"/>
            <a:ext cx="11151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本校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否</a:t>
            </a:r>
            <a:endParaRPr kumimoji="1" lang="en-US" altLang="zh-CN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1260FE3-1384-7D44-B5BD-DC81900A88C9}"/>
              </a:ext>
            </a:extLst>
          </p:cNvPr>
          <p:cNvSpPr txBox="1"/>
          <p:nvPr/>
        </p:nvSpPr>
        <p:spPr>
          <a:xfrm>
            <a:off x="6544762" y="3119836"/>
            <a:ext cx="1115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工作城市</a:t>
            </a:r>
            <a:endParaRPr kumimoji="1" lang="en-US" altLang="zh-CN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非浙江</a:t>
            </a:r>
            <a:endParaRPr kumimoji="1" lang="en-US" altLang="zh-CN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02A2DAB-39B9-234E-9093-3D1E139C7E87}"/>
              </a:ext>
            </a:extLst>
          </p:cNvPr>
          <p:cNvSpPr txBox="1"/>
          <p:nvPr/>
        </p:nvSpPr>
        <p:spPr>
          <a:xfrm>
            <a:off x="7589191" y="2527593"/>
            <a:ext cx="1115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阅读数能力图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B83E657E-FE54-5F43-845C-27C3D347664B}"/>
              </a:ext>
            </a:extLst>
          </p:cNvPr>
          <p:cNvSpPr txBox="1"/>
          <p:nvPr/>
        </p:nvSpPr>
        <p:spPr>
          <a:xfrm>
            <a:off x="10164357" y="2530886"/>
            <a:ext cx="1115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点赞数能力图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83F76CE9-E1D3-0143-B745-B2AC5330EEFC}"/>
              </a:ext>
            </a:extLst>
          </p:cNvPr>
          <p:cNvSpPr txBox="1"/>
          <p:nvPr/>
        </p:nvSpPr>
        <p:spPr>
          <a:xfrm>
            <a:off x="10822897" y="2803121"/>
            <a:ext cx="11151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性别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女</a:t>
            </a:r>
            <a:endParaRPr kumimoji="1" lang="en-US" altLang="zh-CN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1E19C1EA-4029-E64E-9B9B-00574651773F}"/>
              </a:ext>
            </a:extLst>
          </p:cNvPr>
          <p:cNvSpPr txBox="1"/>
          <p:nvPr/>
        </p:nvSpPr>
        <p:spPr>
          <a:xfrm>
            <a:off x="11203240" y="2873327"/>
            <a:ext cx="11151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身高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-170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B4EB1FD5-3324-2442-A345-DDBC35859E0A}"/>
              </a:ext>
            </a:extLst>
          </p:cNvPr>
          <p:cNvSpPr txBox="1"/>
          <p:nvPr/>
        </p:nvSpPr>
        <p:spPr>
          <a:xfrm>
            <a:off x="11363642" y="3194868"/>
            <a:ext cx="11151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年龄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-23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6BE8AEC1-31BB-2E4B-84EC-09A6BA299D7F}"/>
              </a:ext>
            </a:extLst>
          </p:cNvPr>
          <p:cNvSpPr txBox="1"/>
          <p:nvPr/>
        </p:nvSpPr>
        <p:spPr>
          <a:xfrm>
            <a:off x="11337441" y="3498112"/>
            <a:ext cx="11151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学历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硕士</a:t>
            </a:r>
            <a:endParaRPr kumimoji="1" lang="en-US" altLang="zh-CN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80DD0CCA-3F86-BC49-9A72-51FD365DDB7C}"/>
              </a:ext>
            </a:extLst>
          </p:cNvPr>
          <p:cNvCxnSpPr>
            <a:cxnSpLocks/>
          </p:cNvCxnSpPr>
          <p:nvPr/>
        </p:nvCxnSpPr>
        <p:spPr>
          <a:xfrm flipH="1" flipV="1">
            <a:off x="10113591" y="3825581"/>
            <a:ext cx="110765" cy="1968119"/>
          </a:xfrm>
          <a:prstGeom prst="line">
            <a:avLst/>
          </a:prstGeom>
          <a:ln w="12700">
            <a:solidFill>
              <a:srgbClr val="6AA4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图片 47">
            <a:extLst>
              <a:ext uri="{FF2B5EF4-FFF2-40B4-BE49-F238E27FC236}">
                <a16:creationId xmlns:a16="http://schemas.microsoft.com/office/drawing/2014/main" id="{500E698D-2772-9448-B611-49AA1421F2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2924" y="2807676"/>
            <a:ext cx="1019638" cy="984172"/>
          </a:xfrm>
          <a:prstGeom prst="rect">
            <a:avLst/>
          </a:prstGeom>
        </p:spPr>
      </p:pic>
      <p:sp>
        <p:nvSpPr>
          <p:cNvPr id="92" name="文本框 91">
            <a:extLst>
              <a:ext uri="{FF2B5EF4-FFF2-40B4-BE49-F238E27FC236}">
                <a16:creationId xmlns:a16="http://schemas.microsoft.com/office/drawing/2014/main" id="{B395D083-E8B0-2746-AD66-09BF8D74EB7B}"/>
              </a:ext>
            </a:extLst>
          </p:cNvPr>
          <p:cNvSpPr txBox="1"/>
          <p:nvPr/>
        </p:nvSpPr>
        <p:spPr>
          <a:xfrm>
            <a:off x="9156644" y="2945083"/>
            <a:ext cx="1115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工作城市</a:t>
            </a:r>
            <a:endParaRPr kumimoji="1" lang="en-US" altLang="zh-CN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浙江</a:t>
            </a:r>
            <a:endParaRPr kumimoji="1" lang="en-US" altLang="zh-CN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2D58F94C-A0B6-7E47-8D6A-A94E64855D77}"/>
              </a:ext>
            </a:extLst>
          </p:cNvPr>
          <p:cNvSpPr txBox="1"/>
          <p:nvPr/>
        </p:nvSpPr>
        <p:spPr>
          <a:xfrm>
            <a:off x="9154261" y="3314843"/>
            <a:ext cx="1115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籍贯</a:t>
            </a:r>
            <a:endParaRPr kumimoji="1" lang="en-US" altLang="zh-CN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浙江</a:t>
            </a:r>
            <a:endParaRPr kumimoji="1" lang="en-US" altLang="zh-CN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0C70029E-95DB-684A-A915-FF2A79D49210}"/>
              </a:ext>
            </a:extLst>
          </p:cNvPr>
          <p:cNvSpPr txBox="1"/>
          <p:nvPr/>
        </p:nvSpPr>
        <p:spPr>
          <a:xfrm>
            <a:off x="9435652" y="3589681"/>
            <a:ext cx="11151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本校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否</a:t>
            </a:r>
            <a:endParaRPr kumimoji="1" lang="en-US" altLang="zh-CN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DFA45B5A-C042-3743-99B2-C6ECB8FEC70F}"/>
              </a:ext>
            </a:extLst>
          </p:cNvPr>
          <p:cNvSpPr txBox="1"/>
          <p:nvPr/>
        </p:nvSpPr>
        <p:spPr>
          <a:xfrm>
            <a:off x="9913002" y="3469428"/>
            <a:ext cx="11151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学历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本科</a:t>
            </a:r>
            <a:endParaRPr kumimoji="1" lang="en-US" altLang="zh-CN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C6C4655C-1042-BF47-920B-0E8B08BCE07D}"/>
              </a:ext>
            </a:extLst>
          </p:cNvPr>
          <p:cNvSpPr txBox="1"/>
          <p:nvPr/>
        </p:nvSpPr>
        <p:spPr>
          <a:xfrm>
            <a:off x="10052701" y="3194197"/>
            <a:ext cx="11151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年龄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-24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76451A34-8E69-724B-B598-D429B1A015D0}"/>
              </a:ext>
            </a:extLst>
          </p:cNvPr>
          <p:cNvSpPr txBox="1"/>
          <p:nvPr/>
        </p:nvSpPr>
        <p:spPr>
          <a:xfrm>
            <a:off x="9949967" y="2863241"/>
            <a:ext cx="11151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身高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-162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1B914BD6-B064-8A45-BADB-0BE4B53EDAE8}"/>
              </a:ext>
            </a:extLst>
          </p:cNvPr>
          <p:cNvSpPr txBox="1"/>
          <p:nvPr/>
        </p:nvSpPr>
        <p:spPr>
          <a:xfrm>
            <a:off x="9498151" y="2756228"/>
            <a:ext cx="11151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性别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女</a:t>
            </a:r>
            <a:endParaRPr kumimoji="1" lang="en-US" altLang="zh-CN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818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CD5B5CD-E388-F74F-8584-3B113E4B3012}"/>
              </a:ext>
            </a:extLst>
          </p:cNvPr>
          <p:cNvGrpSpPr/>
          <p:nvPr/>
        </p:nvGrpSpPr>
        <p:grpSpPr>
          <a:xfrm>
            <a:off x="434310" y="126380"/>
            <a:ext cx="7301951" cy="6323981"/>
            <a:chOff x="493783" y="924933"/>
            <a:chExt cx="6109968" cy="481918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C0D71EC-8294-E849-B0B1-AFCA37B9C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 flipV="1">
              <a:off x="3404666" y="3334568"/>
              <a:ext cx="4449955" cy="184682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4322D9E-9D39-5144-9D27-4A13C6966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3783" y="924933"/>
              <a:ext cx="5000051" cy="481918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0003C1C-7B29-7E4E-B4BA-E48476629C8B}"/>
                </a:ext>
              </a:extLst>
            </p:cNvPr>
            <p:cNvSpPr txBox="1"/>
            <p:nvPr/>
          </p:nvSpPr>
          <p:spPr>
            <a:xfrm>
              <a:off x="5391985" y="989018"/>
              <a:ext cx="1211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相关系数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9F5BD63-10BD-CB4E-B1E5-3200E4067000}"/>
                </a:ext>
              </a:extLst>
            </p:cNvPr>
            <p:cNvSpPr txBox="1"/>
            <p:nvPr/>
          </p:nvSpPr>
          <p:spPr>
            <a:xfrm>
              <a:off x="5728888" y="1219011"/>
              <a:ext cx="605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54BE013-94D0-7F48-8D2A-6FD99F2A0937}"/>
                </a:ext>
              </a:extLst>
            </p:cNvPr>
            <p:cNvSpPr txBox="1"/>
            <p:nvPr/>
          </p:nvSpPr>
          <p:spPr>
            <a:xfrm>
              <a:off x="5728888" y="5395736"/>
              <a:ext cx="605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0D37403A-8238-9240-88D2-DD3B92E9AE0D}"/>
              </a:ext>
            </a:extLst>
          </p:cNvPr>
          <p:cNvSpPr/>
          <p:nvPr/>
        </p:nvSpPr>
        <p:spPr>
          <a:xfrm>
            <a:off x="669075" y="351372"/>
            <a:ext cx="29736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5888A6-13AF-FD4B-A3D5-E01B7EB7499D}"/>
              </a:ext>
            </a:extLst>
          </p:cNvPr>
          <p:cNvSpPr txBox="1"/>
          <p:nvPr/>
        </p:nvSpPr>
        <p:spPr>
          <a:xfrm>
            <a:off x="293003" y="267050"/>
            <a:ext cx="11151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性别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男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女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70EB82E-D28C-2F48-9479-3263EEF121AF}"/>
              </a:ext>
            </a:extLst>
          </p:cNvPr>
          <p:cNvSpPr/>
          <p:nvPr/>
        </p:nvSpPr>
        <p:spPr>
          <a:xfrm>
            <a:off x="1241502" y="1048215"/>
            <a:ext cx="423747" cy="245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90F8B79-0392-5E4D-AD1C-E7B129111477}"/>
              </a:ext>
            </a:extLst>
          </p:cNvPr>
          <p:cNvSpPr txBox="1"/>
          <p:nvPr/>
        </p:nvSpPr>
        <p:spPr>
          <a:xfrm>
            <a:off x="931552" y="924793"/>
            <a:ext cx="1115121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身高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171-185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164-170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155-163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endParaRPr kumimoji="1"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704D5AB-AD44-D548-BD1C-CFE9EF740422}"/>
              </a:ext>
            </a:extLst>
          </p:cNvPr>
          <p:cNvSpPr/>
          <p:nvPr/>
        </p:nvSpPr>
        <p:spPr>
          <a:xfrm>
            <a:off x="1984917" y="1791629"/>
            <a:ext cx="304800" cy="230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92A8E2D-A1B9-DF45-B713-875273B74C0C}"/>
              </a:ext>
            </a:extLst>
          </p:cNvPr>
          <p:cNvSpPr txBox="1"/>
          <p:nvPr/>
        </p:nvSpPr>
        <p:spPr>
          <a:xfrm>
            <a:off x="1579756" y="1597449"/>
            <a:ext cx="1115121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年龄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27-34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25-26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20-24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endParaRPr kumimoji="1"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994C401-016F-A148-A698-64152D34BF83}"/>
              </a:ext>
            </a:extLst>
          </p:cNvPr>
          <p:cNvSpPr/>
          <p:nvPr/>
        </p:nvSpPr>
        <p:spPr>
          <a:xfrm>
            <a:off x="2476293" y="2401377"/>
            <a:ext cx="529954" cy="301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1CA5B7-300A-5B4A-B076-67E9930D2AFD}"/>
              </a:ext>
            </a:extLst>
          </p:cNvPr>
          <p:cNvSpPr txBox="1"/>
          <p:nvPr/>
        </p:nvSpPr>
        <p:spPr>
          <a:xfrm>
            <a:off x="2199077" y="2285351"/>
            <a:ext cx="1115121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学历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博士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硕士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本科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endParaRPr kumimoji="1"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E95CC60-0FC2-F741-AA1A-4BF3285D02D0}"/>
              </a:ext>
            </a:extLst>
          </p:cNvPr>
          <p:cNvSpPr/>
          <p:nvPr/>
        </p:nvSpPr>
        <p:spPr>
          <a:xfrm>
            <a:off x="3245817" y="3089722"/>
            <a:ext cx="327004" cy="368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6757E4D-56EE-434C-80D8-98827AE16355}"/>
              </a:ext>
            </a:extLst>
          </p:cNvPr>
          <p:cNvSpPr txBox="1"/>
          <p:nvPr/>
        </p:nvSpPr>
        <p:spPr>
          <a:xfrm>
            <a:off x="2851758" y="3047098"/>
            <a:ext cx="1115121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本校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否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endParaRPr kumimoji="1"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AD00F2C-CB42-B64B-89C0-70F38B0F8648}"/>
              </a:ext>
            </a:extLst>
          </p:cNvPr>
          <p:cNvSpPr/>
          <p:nvPr/>
        </p:nvSpPr>
        <p:spPr>
          <a:xfrm>
            <a:off x="3875603" y="3851380"/>
            <a:ext cx="381504" cy="278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F5B0C2C-B6BE-DE43-868A-BFBEA4654C21}"/>
              </a:ext>
            </a:extLst>
          </p:cNvPr>
          <p:cNvSpPr txBox="1"/>
          <p:nvPr/>
        </p:nvSpPr>
        <p:spPr>
          <a:xfrm>
            <a:off x="3500730" y="3732748"/>
            <a:ext cx="1115121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籍贯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浙江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非浙江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endParaRPr kumimoji="1"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6E05F36-EB28-C649-8CD9-63463DF56573}"/>
              </a:ext>
            </a:extLst>
          </p:cNvPr>
          <p:cNvSpPr/>
          <p:nvPr/>
        </p:nvSpPr>
        <p:spPr>
          <a:xfrm>
            <a:off x="4559889" y="4505388"/>
            <a:ext cx="339115" cy="369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344747F-99D1-A64D-B388-B36874A35380}"/>
              </a:ext>
            </a:extLst>
          </p:cNvPr>
          <p:cNvSpPr txBox="1"/>
          <p:nvPr/>
        </p:nvSpPr>
        <p:spPr>
          <a:xfrm>
            <a:off x="4148833" y="4460110"/>
            <a:ext cx="1115121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工作城市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浙江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非浙江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endParaRPr kumimoji="1"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585BB74-00A5-DD4B-8F49-E0C92B106AEA}"/>
              </a:ext>
            </a:extLst>
          </p:cNvPr>
          <p:cNvSpPr/>
          <p:nvPr/>
        </p:nvSpPr>
        <p:spPr>
          <a:xfrm>
            <a:off x="5189674" y="5244175"/>
            <a:ext cx="339115" cy="2180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E928455-8955-A340-8495-9E691E9EC1CB}"/>
              </a:ext>
            </a:extLst>
          </p:cNvPr>
          <p:cNvSpPr txBox="1"/>
          <p:nvPr/>
        </p:nvSpPr>
        <p:spPr>
          <a:xfrm>
            <a:off x="4801670" y="5214676"/>
            <a:ext cx="1115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阅读数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56E8985-1145-9F48-9D2A-4A16EAC080AF}"/>
              </a:ext>
            </a:extLst>
          </p:cNvPr>
          <p:cNvSpPr/>
          <p:nvPr/>
        </p:nvSpPr>
        <p:spPr>
          <a:xfrm>
            <a:off x="5837626" y="5904238"/>
            <a:ext cx="351227" cy="342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E817238-A9A4-AD48-8204-275F981FA496}"/>
              </a:ext>
            </a:extLst>
          </p:cNvPr>
          <p:cNvSpPr txBox="1"/>
          <p:nvPr/>
        </p:nvSpPr>
        <p:spPr>
          <a:xfrm>
            <a:off x="5455678" y="5919228"/>
            <a:ext cx="1115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点赞数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37D8385-CD11-A24A-837C-224960676F64}"/>
              </a:ext>
            </a:extLst>
          </p:cNvPr>
          <p:cNvSpPr txBox="1"/>
          <p:nvPr/>
        </p:nvSpPr>
        <p:spPr>
          <a:xfrm>
            <a:off x="260197" y="69085"/>
            <a:ext cx="961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1" lang="zh-CN" altLang="en-US" sz="16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CFE4671-1CA4-B647-8718-55F1268A0BD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475563" y="162026"/>
            <a:ext cx="3404343" cy="3221706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26CAF315-9A69-684A-8D15-8921870ED23A}"/>
              </a:ext>
            </a:extLst>
          </p:cNvPr>
          <p:cNvSpPr/>
          <p:nvPr/>
        </p:nvSpPr>
        <p:spPr>
          <a:xfrm>
            <a:off x="8827260" y="126380"/>
            <a:ext cx="789926" cy="224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0C7CB17-7602-8645-9EE6-7565AD46CDAE}"/>
              </a:ext>
            </a:extLst>
          </p:cNvPr>
          <p:cNvSpPr/>
          <p:nvPr/>
        </p:nvSpPr>
        <p:spPr>
          <a:xfrm>
            <a:off x="7286396" y="749754"/>
            <a:ext cx="773573" cy="152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FAB652A-5DF0-454E-B0F0-8F5B57DFCFCE}"/>
              </a:ext>
            </a:extLst>
          </p:cNvPr>
          <p:cNvSpPr/>
          <p:nvPr/>
        </p:nvSpPr>
        <p:spPr>
          <a:xfrm>
            <a:off x="7028020" y="2076096"/>
            <a:ext cx="773573" cy="152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6F131FC-D4E7-564A-8F6A-22DA64E28D31}"/>
              </a:ext>
            </a:extLst>
          </p:cNvPr>
          <p:cNvSpPr/>
          <p:nvPr/>
        </p:nvSpPr>
        <p:spPr>
          <a:xfrm>
            <a:off x="7815585" y="3089722"/>
            <a:ext cx="773573" cy="152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BC6E58C-5885-7045-B946-E6342EC11F53}"/>
              </a:ext>
            </a:extLst>
          </p:cNvPr>
          <p:cNvSpPr/>
          <p:nvPr/>
        </p:nvSpPr>
        <p:spPr>
          <a:xfrm>
            <a:off x="9799798" y="3079562"/>
            <a:ext cx="773573" cy="152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CA09B4A-708C-8F48-A768-B21A3E383C0B}"/>
              </a:ext>
            </a:extLst>
          </p:cNvPr>
          <p:cNvSpPr/>
          <p:nvPr/>
        </p:nvSpPr>
        <p:spPr>
          <a:xfrm>
            <a:off x="10564294" y="2076096"/>
            <a:ext cx="773573" cy="152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7BB3535-5E28-B348-8430-5D795B29B044}"/>
              </a:ext>
            </a:extLst>
          </p:cNvPr>
          <p:cNvSpPr/>
          <p:nvPr/>
        </p:nvSpPr>
        <p:spPr>
          <a:xfrm>
            <a:off x="10308467" y="779572"/>
            <a:ext cx="773573" cy="152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FA539B6-D159-5E4F-9809-F65A5AB6D47A}"/>
              </a:ext>
            </a:extLst>
          </p:cNvPr>
          <p:cNvSpPr txBox="1"/>
          <p:nvPr/>
        </p:nvSpPr>
        <p:spPr>
          <a:xfrm>
            <a:off x="8626054" y="75193"/>
            <a:ext cx="1115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性别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48551F3-20EE-3642-B29C-16C9B8DB2523}"/>
              </a:ext>
            </a:extLst>
          </p:cNvPr>
          <p:cNvSpPr/>
          <p:nvPr/>
        </p:nvSpPr>
        <p:spPr>
          <a:xfrm>
            <a:off x="10264525" y="683459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身高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D8A3FB0-B49B-EA47-B902-4CB546B541ED}"/>
              </a:ext>
            </a:extLst>
          </p:cNvPr>
          <p:cNvSpPr/>
          <p:nvPr/>
        </p:nvSpPr>
        <p:spPr>
          <a:xfrm>
            <a:off x="10616443" y="1653129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年龄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B759BC2-FA63-134C-B0A6-35772E81F645}"/>
              </a:ext>
            </a:extLst>
          </p:cNvPr>
          <p:cNvSpPr/>
          <p:nvPr/>
        </p:nvSpPr>
        <p:spPr>
          <a:xfrm>
            <a:off x="9726627" y="3047098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学历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F5DCC90-2E79-7C4A-B6F6-3CA2C9E080AC}"/>
              </a:ext>
            </a:extLst>
          </p:cNvPr>
          <p:cNvSpPr/>
          <p:nvPr/>
        </p:nvSpPr>
        <p:spPr>
          <a:xfrm>
            <a:off x="8209105" y="3047097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本校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F8C3E78-218D-9C4E-AC47-67CC55AED953}"/>
              </a:ext>
            </a:extLst>
          </p:cNvPr>
          <p:cNvSpPr/>
          <p:nvPr/>
        </p:nvSpPr>
        <p:spPr>
          <a:xfrm>
            <a:off x="7323142" y="2021232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籍贯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91FF707-D537-4F4B-B335-6F7EF42466D4}"/>
              </a:ext>
            </a:extLst>
          </p:cNvPr>
          <p:cNvSpPr/>
          <p:nvPr/>
        </p:nvSpPr>
        <p:spPr>
          <a:xfrm>
            <a:off x="7365206" y="628371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工作城市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D53C4957-9C27-2349-A723-40E2BFC620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3613"/>
          <a:stretch/>
        </p:blipFill>
        <p:spPr>
          <a:xfrm>
            <a:off x="10024109" y="75193"/>
            <a:ext cx="373178" cy="20982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8643C6C6-7353-CC4A-9BB4-469A836DE5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806"/>
          <a:stretch/>
        </p:blipFill>
        <p:spPr>
          <a:xfrm>
            <a:off x="10017374" y="309395"/>
            <a:ext cx="392693" cy="277000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B0AECAA6-69D6-C04C-B09F-73D4B40013CF}"/>
              </a:ext>
            </a:extLst>
          </p:cNvPr>
          <p:cNvSpPr txBox="1"/>
          <p:nvPr/>
        </p:nvSpPr>
        <p:spPr>
          <a:xfrm>
            <a:off x="6734549" y="3371897"/>
            <a:ext cx="961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1" lang="zh-CN" altLang="en-US" sz="16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40E5E05-ACE8-614F-A942-F53FB09AC962}"/>
              </a:ext>
            </a:extLst>
          </p:cNvPr>
          <p:cNvSpPr txBox="1"/>
          <p:nvPr/>
        </p:nvSpPr>
        <p:spPr>
          <a:xfrm>
            <a:off x="10313846" y="43554"/>
            <a:ext cx="1266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阅读数相关系数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390AE81-C660-0146-8653-31127207CA7F}"/>
              </a:ext>
            </a:extLst>
          </p:cNvPr>
          <p:cNvSpPr txBox="1"/>
          <p:nvPr/>
        </p:nvSpPr>
        <p:spPr>
          <a:xfrm>
            <a:off x="10317747" y="305200"/>
            <a:ext cx="1266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点赞数相关系数</a:t>
            </a: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E838DB0-C1C6-AE4A-B8F2-DD08045D18B9}"/>
              </a:ext>
            </a:extLst>
          </p:cNvPr>
          <p:cNvSpPr txBox="1"/>
          <p:nvPr/>
        </p:nvSpPr>
        <p:spPr>
          <a:xfrm>
            <a:off x="6670116" y="-38963"/>
            <a:ext cx="961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1" lang="zh-CN" altLang="en-US" sz="16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C1BA753D-4026-864B-9405-861E7B7D78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2452" y="4255997"/>
            <a:ext cx="2147964" cy="1869425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9FAE602D-B6A6-004B-A97D-305D9DB60F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04687" y="5020197"/>
            <a:ext cx="3667086" cy="286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81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3017</TotalTime>
  <Words>377</Words>
  <Application>Microsoft Macintosh PowerPoint</Application>
  <PresentationFormat>宽屏</PresentationFormat>
  <Paragraphs>136</Paragraphs>
  <Slides>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等线</vt:lpstr>
      <vt:lpstr>等线 Light</vt:lpstr>
      <vt:lpstr>SimSun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hongshen zhang</dc:creator>
  <cp:lastModifiedBy>hongshen zhang</cp:lastModifiedBy>
  <cp:revision>49</cp:revision>
  <dcterms:created xsi:type="dcterms:W3CDTF">2021-06-21T13:05:05Z</dcterms:created>
  <dcterms:modified xsi:type="dcterms:W3CDTF">2021-06-27T02:55:58Z</dcterms:modified>
</cp:coreProperties>
</file>